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8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395" r:id="rId10"/>
  </p:sldIdLst>
  <p:sldSz cx="9144000" cy="6858000" type="screen4x3"/>
  <p:notesSz cx="6742113" cy="98726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99FFCC"/>
    <a:srgbClr val="FF3300"/>
    <a:srgbClr val="FFFFCC"/>
    <a:srgbClr val="33CCFF"/>
    <a:srgbClr val="4985B7"/>
    <a:srgbClr val="4CB5C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8703" autoAdjust="0"/>
  </p:normalViewPr>
  <p:slideViewPr>
    <p:cSldViewPr>
      <p:cViewPr varScale="1">
        <p:scale>
          <a:sx n="91" d="100"/>
          <a:sy n="91" d="100"/>
        </p:scale>
        <p:origin x="846" y="84"/>
      </p:cViewPr>
      <p:guideLst>
        <p:guide orient="horz" pos="125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26" y="-108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Załącznik Nr. ...... do potokołu Rady Pedagogicznej z dnia 31.08.2007r.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9059" y="1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31ACB2-C866-4246-9DAA-ADA61DF2E90B}" type="datetime1">
              <a:rPr lang="pl-PL"/>
              <a:pPr>
                <a:defRPr/>
              </a:pPr>
              <a:t>2023-06-22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155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9059" y="9378155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83B258-D44C-44C2-B539-F81CFBD282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97402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Załącznik Nr. ...... do </a:t>
            </a:r>
            <a:r>
              <a:rPr lang="pl-PL" err="1"/>
              <a:t>potokołu</a:t>
            </a:r>
            <a:r>
              <a:rPr lang="pl-PL"/>
              <a:t> Rady Pedagogicznej z dnia 31.08.2007r.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9059" y="1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A48972-6116-4DAF-9A1A-A2A50852B934}" type="datetime1">
              <a:rPr lang="pl-PL"/>
              <a:pPr>
                <a:defRPr/>
              </a:pPr>
              <a:t>2023-06-22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8188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9" tIns="45924" rIns="91849" bIns="45924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5158" y="4689080"/>
            <a:ext cx="5394952" cy="4442618"/>
          </a:xfrm>
          <a:prstGeom prst="rect">
            <a:avLst/>
          </a:prstGeom>
        </p:spPr>
        <p:txBody>
          <a:bodyPr vert="horz" lIns="91849" tIns="45924" rIns="91849" bIns="45924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155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9059" y="9378155"/>
            <a:ext cx="2921478" cy="492918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CAA24A-08ED-420C-A542-6610F71601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35373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Załącznik Nr. ...... do potokołu Rady Pedagogicznej z dnia 31.08.2007r.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23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28B1-81B9-49F5-9C2C-E42769814B85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A64A-06F9-40DD-9A83-E3F09A70121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88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0606F-6FFD-41CF-BFB5-5CF5242EDAFA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58D4-157A-4D04-A4AF-4EDDCFF1109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74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375FE-5A18-40F1-A97E-663498098A32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165A0-D5F5-4FC0-9567-D5AED0E12D6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5719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79CD-EEE5-4C82-A676-186BB6AA9B6B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4640-FD14-4300-A57F-E117743CC13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771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EB52-088D-48A8-9AED-6B927BBA2D82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26F7-D621-4ADB-9832-8336E6D2CB1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72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6941-AD10-427E-A152-DD721B9C5961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AEBA-DB3F-4991-BC02-489BAE3A92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207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993C-9E42-405B-89A2-F001684411AC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9847-19AA-49B6-BE9D-45183D519B9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613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ECBF9-EC8A-400B-861A-8CBF194B77C8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4E86-1DD2-42BC-BE7D-D716F9B7C92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576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06117-0234-4458-99D9-FF8BA6C66FCA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8BF59-A205-41AD-9C2B-E9D7DF436C1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070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13EB-6234-46FB-A2D1-F6DDA66B9770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C9F4-BADA-4E26-9EEC-13E143EA13B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16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3917-495D-48E0-9407-229A62138411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DF86-FE95-433F-9031-7C1023DBA1F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401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3FE74-2232-4A1E-80A0-3BECF7CD0178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D844D-F63A-4CD2-AD9B-37BDDF98F82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24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99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02AA30-DB31-4FB4-8B53-C72794A2F2CD}" type="datetime1">
              <a:rPr lang="pl-PL"/>
              <a:pPr>
                <a:defRPr/>
              </a:pPr>
              <a:t>2023-06-22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2F770-1759-4F30-B8B9-5E2FAFD6D61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1031" name="Picture 9" descr="logo17ZSP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49238"/>
            <a:ext cx="7191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99" r:id="rId1"/>
    <p:sldLayoutId id="2147484900" r:id="rId2"/>
    <p:sldLayoutId id="2147484901" r:id="rId3"/>
    <p:sldLayoutId id="2147484902" r:id="rId4"/>
    <p:sldLayoutId id="2147484903" r:id="rId5"/>
    <p:sldLayoutId id="2147484904" r:id="rId6"/>
    <p:sldLayoutId id="2147484905" r:id="rId7"/>
    <p:sldLayoutId id="2147484906" r:id="rId8"/>
    <p:sldLayoutId id="2147484907" r:id="rId9"/>
    <p:sldLayoutId id="2147484908" r:id="rId10"/>
    <p:sldLayoutId id="2147484909" r:id="rId11"/>
    <p:sldLayoutId id="214748491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zawartości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15113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pl-PL" altLang="pl-PL" b="1" dirty="0" smtClean="0">
                <a:latin typeface="Arial" charset="0"/>
                <a:cs typeface="Arial" charset="0"/>
              </a:rPr>
              <a:t>Harmonogram egzaminów poprawkowych sierpień 2023 r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67B2FB-6821-4ED2-934D-3C753CA40145}" type="datetime1">
              <a:rPr lang="pl-PL" smtClean="0"/>
              <a:pPr>
                <a:defRPr/>
              </a:pPr>
              <a:t>2023-06-22</a:t>
            </a:fld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CEB52-088D-48A8-9AED-6B927BBA2D82}" type="datetime1">
              <a:rPr lang="pl-PL" smtClean="0"/>
              <a:pPr>
                <a:defRPr/>
              </a:pPr>
              <a:t>2023-06-22</a:t>
            </a:fld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62727"/>
              </p:ext>
            </p:extLst>
          </p:nvPr>
        </p:nvGraphicFramePr>
        <p:xfrm>
          <a:off x="1403648" y="1268760"/>
          <a:ext cx="6131024" cy="4066672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przedmiot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/ godzina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skład komisji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język polski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23.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08.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2023r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(środa)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godzina 9</a:t>
                      </a:r>
                      <a:r>
                        <a:rPr lang="pl-PL" sz="1600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sala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63, 70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Przewodniczący: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Małgorzata</a:t>
                      </a:r>
                      <a:r>
                        <a:rPr lang="pl-PL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Krukowska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</a:t>
                      </a:r>
                      <a:r>
                        <a:rPr lang="pl-PL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3tmm,  4pmb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Agnieszka Nowak–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języka polskiego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Halina Hak- nauczyciel języka polskiego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Przedmioty zawodowe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3tm, 2tm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Piotr Woźniak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nauczyciel przedmiotów </a:t>
                      </a:r>
                      <a:r>
                        <a:rPr kumimoji="0" lang="pl-PL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mechatronicznych</a:t>
                      </a:r>
                      <a:endParaRPr kumimoji="0" lang="pl-PL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Grzegorz Lis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przedmiotów </a:t>
                      </a:r>
                      <a:r>
                        <a:rPr kumimoji="0" lang="pl-PL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mechatronicznych</a:t>
                      </a:r>
                      <a:endParaRPr kumimoji="0" lang="pl-PL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957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99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67B2FB-6821-4ED2-934D-3C753CA40145}" type="datetime1">
              <a:rPr lang="pl-PL" smtClean="0"/>
              <a:pPr>
                <a:defRPr/>
              </a:pPr>
              <a:t>2023-06-22</a:t>
            </a:fld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647394"/>
              </p:ext>
            </p:extLst>
          </p:nvPr>
        </p:nvGraphicFramePr>
        <p:xfrm>
          <a:off x="1331640" y="600982"/>
          <a:ext cx="6264694" cy="5760639"/>
        </p:xfrm>
        <a:graphic>
          <a:graphicData uri="http://schemas.openxmlformats.org/drawingml/2006/table">
            <a:tbl>
              <a:tblPr firstRow="1" firstCol="1" bandRow="1"/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przedmiot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data / godzina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skład komisji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matematyka</a:t>
                      </a: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23.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08.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2023r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(środa)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godzina 9</a:t>
                      </a:r>
                      <a:r>
                        <a:rPr lang="pl-PL" sz="1600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sala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Przewodniczący: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Andrzej</a:t>
                      </a:r>
                      <a:r>
                        <a:rPr lang="pl-PL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Chrząstek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1tm, 2tip, 2tm,  3tia, 4pma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Agnieszka Andrzejewska-Bujnowicz 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matematyki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Agnieszka Borowska- nauczyciel matematyki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i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2tmm, 3tmm:</a:t>
                      </a:r>
                      <a:endParaRPr lang="pl-PL" sz="12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Jolanta Kurowska</a:t>
                      </a:r>
                      <a:r>
                        <a:rPr lang="pl-PL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 nauczyciel matematyki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200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Agnieszka Andrzejewska-Bujnowicz 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matematyki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1ti: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Agnieszka Borowska - nauczyciel matematyki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Jolanta Kurowska</a:t>
                      </a:r>
                      <a:r>
                        <a:rPr lang="pl-PL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 nauczyciel matematyki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72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013EB-6234-46FB-A2D1-F6DDA66B977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2023-06-22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95012"/>
              </p:ext>
            </p:extLst>
          </p:nvPr>
        </p:nvGraphicFramePr>
        <p:xfrm>
          <a:off x="1488171" y="1484784"/>
          <a:ext cx="6600941" cy="2592289"/>
        </p:xfrm>
        <a:graphic>
          <a:graphicData uri="http://schemas.openxmlformats.org/drawingml/2006/table">
            <a:tbl>
              <a:tblPr firstRow="1" firstCol="1" bandRow="1"/>
              <a:tblGrid>
                <a:gridCol w="1755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0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przedmiot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/ godzina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skład komisji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język angielski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24.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08.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2023r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(czwartek)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godzina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r>
                        <a:rPr lang="pl-PL" sz="1600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sala 41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Przewodniczący: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Urszula Szczepaniak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2ti, 2tmm, 4pia, 4pma 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Adrian Jaszczyk– </a:t>
                      </a:r>
                      <a:r>
                        <a:rPr lang="pl-PL" sz="1200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języka angielskiego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Marek</a:t>
                      </a:r>
                      <a:r>
                        <a:rPr lang="pl-PL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Pingot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l-PL" sz="1200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języka angielskiego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66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013EB-6234-46FB-A2D1-F6DDA66B977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2023-06-22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410590"/>
              </p:ext>
            </p:extLst>
          </p:nvPr>
        </p:nvGraphicFramePr>
        <p:xfrm>
          <a:off x="1403648" y="1412776"/>
          <a:ext cx="6408712" cy="2920478"/>
        </p:xfrm>
        <a:graphic>
          <a:graphicData uri="http://schemas.openxmlformats.org/drawingml/2006/table">
            <a:tbl>
              <a:tblPr firstRow="1" firstCol="1" bandRow="1"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0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przedmiot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61" marR="64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data / godzina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61" marR="64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skład komisji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61" marR="64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fizyka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861" marR="64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24.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08.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2023r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(czwartek)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godzina 9</a:t>
                      </a:r>
                      <a:r>
                        <a:rPr lang="pl-PL" sz="1600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sala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861" marR="64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Przewodniczący: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Magdalena Zgraja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2tmm, 3tia, 3tm, 4pi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Beata </a:t>
                      </a:r>
                      <a:r>
                        <a:rPr lang="pl-PL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Gajić</a:t>
                      </a:r>
                      <a:r>
                        <a:rPr lang="pl-PL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fizyki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Paweł </a:t>
                      </a:r>
                      <a:r>
                        <a:rPr lang="pl-PL" sz="12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Dawczyński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nauczyciel fizyki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4861" marR="648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14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tabeli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0417296"/>
              </p:ext>
            </p:extLst>
          </p:nvPr>
        </p:nvGraphicFramePr>
        <p:xfrm>
          <a:off x="1619672" y="1628800"/>
          <a:ext cx="6408712" cy="3234413"/>
        </p:xfrm>
        <a:graphic>
          <a:graphicData uri="http://schemas.openxmlformats.org/drawingml/2006/table">
            <a:tbl>
              <a:tblPr firstRow="1" firstCol="1" bandRow="1"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przedmiot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4" marR="5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data / godzina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4" marR="5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skład komisji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4" marR="5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fizyka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25. 08. 2023 r.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(piątek)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godzina 9</a:t>
                      </a:r>
                      <a:r>
                        <a:rPr kumimoji="0" lang="pl-PL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</a:t>
                      </a:r>
                      <a:endParaRPr kumimoji="0" lang="pl-PL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sala 44</a:t>
                      </a:r>
                      <a:endParaRPr kumimoji="0" lang="pl-P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Przewodniczący: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Marek Dębowski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kern="1200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1tm, 1tmm, 2tip,4pmb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Paweł </a:t>
                      </a:r>
                      <a:r>
                        <a:rPr lang="pl-PL" sz="1200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Dawczyński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fizyki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Beata </a:t>
                      </a:r>
                      <a:r>
                        <a:rPr lang="pl-PL" sz="1200" i="1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Gajić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 nauczyciel fizyki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kern="1200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</a:t>
                      </a: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1tp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Renata Fudała– </a:t>
                      </a:r>
                      <a:r>
                        <a:rPr lang="pl-PL" sz="1200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fizyki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Paweł </a:t>
                      </a:r>
                      <a:r>
                        <a:rPr lang="pl-PL" sz="1200" i="1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Dawczyński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nauczyciel fizyki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C79CD-EEE5-4C82-A676-186BB6AA9B6B}" type="datetime1">
              <a:rPr lang="pl-PL" smtClean="0"/>
              <a:pPr>
                <a:defRPr/>
              </a:pPr>
              <a:t>2023-06-22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20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013EB-6234-46FB-A2D1-F6DDA66B977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2023-06-22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20933"/>
              </p:ext>
            </p:extLst>
          </p:nvPr>
        </p:nvGraphicFramePr>
        <p:xfrm>
          <a:off x="1691680" y="1268760"/>
          <a:ext cx="6203032" cy="2486206"/>
        </p:xfrm>
        <a:graphic>
          <a:graphicData uri="http://schemas.openxmlformats.org/drawingml/2006/table">
            <a:tbl>
              <a:tblPr firstRow="1" firstCol="1" bandRow="1"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przedmiot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/ godzina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skład komisji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język niemiecki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25. 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08.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2023r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(piątek)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godzina 9</a:t>
                      </a:r>
                      <a:r>
                        <a:rPr lang="pl-PL" sz="1600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sala 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49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Przewodniczący: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Krzysztof </a:t>
                      </a:r>
                      <a:r>
                        <a:rPr lang="pl-PL" sz="1200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Kwaskowski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2tm, 2tmm, 3tmm, 4pia, 4pma:</a:t>
                      </a:r>
                      <a:r>
                        <a:rPr lang="pl-PL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Honorata Grzesiak–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języka niem.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Małgorzata Bukowska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języka niem.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263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18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013EB-6234-46FB-A2D1-F6DDA66B9770}" type="datetime1">
              <a:rPr lang="pl-PL" smtClean="0"/>
              <a:pPr>
                <a:defRPr/>
              </a:pPr>
              <a:t>2023-06-22</a:t>
            </a:fld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49652"/>
              </p:ext>
            </p:extLst>
          </p:nvPr>
        </p:nvGraphicFramePr>
        <p:xfrm>
          <a:off x="1403648" y="1196752"/>
          <a:ext cx="6307892" cy="3816424"/>
        </p:xfrm>
        <a:graphic>
          <a:graphicData uri="http://schemas.openxmlformats.org/drawingml/2006/table">
            <a:tbl>
              <a:tblPr firstRow="1" firstCol="1" bandRow="1"/>
              <a:tblGrid>
                <a:gridCol w="1559254">
                  <a:extLst>
                    <a:ext uri="{9D8B030D-6E8A-4147-A177-3AD203B41FA5}">
                      <a16:colId xmlns:a16="http://schemas.microsoft.com/office/drawing/2014/main" val="4122864345"/>
                    </a:ext>
                  </a:extLst>
                </a:gridCol>
                <a:gridCol w="2268006">
                  <a:extLst>
                    <a:ext uri="{9D8B030D-6E8A-4147-A177-3AD203B41FA5}">
                      <a16:colId xmlns:a16="http://schemas.microsoft.com/office/drawing/2014/main" val="1275083780"/>
                    </a:ext>
                  </a:extLst>
                </a:gridCol>
                <a:gridCol w="2480632">
                  <a:extLst>
                    <a:ext uri="{9D8B030D-6E8A-4147-A177-3AD203B41FA5}">
                      <a16:colId xmlns:a16="http://schemas.microsoft.com/office/drawing/2014/main" val="2189781375"/>
                    </a:ext>
                  </a:extLst>
                </a:gridCol>
              </a:tblGrid>
              <a:tr h="30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przedmiot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4" marR="5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data / godzina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4" marR="5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skład komisji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4" marR="52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76017"/>
                  </a:ext>
                </a:extLst>
              </a:tr>
              <a:tr h="3508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Przedmioty zawodowe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25. 08. 2023 r.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(piątek)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godzina 9</a:t>
                      </a:r>
                      <a:r>
                        <a:rPr kumimoji="0" lang="pl-PL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</a:t>
                      </a:r>
                      <a:endParaRPr kumimoji="0" lang="pl-PL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sala 31, 59</a:t>
                      </a:r>
                      <a:endParaRPr kumimoji="0" lang="pl-P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Przewodniczący: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pl-PL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Renata </a:t>
                      </a:r>
                      <a:r>
                        <a:rPr lang="pl-PL" sz="12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Drąszczyk</a:t>
                      </a:r>
                      <a:endParaRPr lang="pl-PL" sz="1200" kern="1200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kern="1200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2ti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Paweł Kulesza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nauczyciel przedmiotów informatycznych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Anna Kasprzyk 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przedmiotów informatycznych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Egzaminujący 3tia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Anna Kasprzyk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nauczyciel przedmiotów informatycznych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Członek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: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Paweł Kulesza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nauczyciel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przedmiotów informatycznych</a:t>
                      </a:r>
                      <a:endParaRPr kumimoji="0" lang="pl-PL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2744" marR="52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365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6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AFBB94-D413-46CC-A9D0-FA4265722955}" type="datetime1">
              <a:rPr lang="pl-PL" smtClean="0"/>
              <a:pPr>
                <a:defRPr/>
              </a:pPr>
              <a:t>2023-06-22</a:t>
            </a:fld>
            <a:endParaRPr lang="pl-PL" dirty="0"/>
          </a:p>
        </p:txBody>
      </p:sp>
      <p:pic>
        <p:nvPicPr>
          <p:cNvPr id="61443" name="Picture 92" descr="logo_BEZ T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42875"/>
            <a:ext cx="122713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Rectangle 2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400">
                <a:latin typeface="Arial" charset="0"/>
              </a:rPr>
              <a:t>Harmonogram poprawek</a:t>
            </a:r>
            <a:br>
              <a:rPr lang="pl-PL" altLang="pl-PL" sz="4400">
                <a:latin typeface="Arial" charset="0"/>
              </a:rPr>
            </a:br>
            <a:r>
              <a:rPr lang="pl-PL" altLang="pl-PL" sz="2400">
                <a:latin typeface="Arial" charset="0"/>
              </a:rPr>
              <a:t>EGZAMIN MATURALNY</a:t>
            </a:r>
          </a:p>
        </p:txBody>
      </p:sp>
      <p:sp>
        <p:nvSpPr>
          <p:cNvPr id="61445" name="pole tekstowe 7"/>
          <p:cNvSpPr txBox="1">
            <a:spLocks noChangeArrowheads="1"/>
          </p:cNvSpPr>
          <p:nvPr/>
        </p:nvSpPr>
        <p:spPr bwMode="auto">
          <a:xfrm>
            <a:off x="250825" y="2636838"/>
            <a:ext cx="85883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>
                <a:latin typeface="Arial" charset="0"/>
              </a:rPr>
              <a:t>Część pisemna: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latin typeface="Arial" charset="0"/>
              </a:rPr>
              <a:t>22 </a:t>
            </a:r>
            <a:r>
              <a:rPr lang="pl-PL" altLang="pl-PL" sz="3600" b="1" dirty="0">
                <a:latin typeface="Arial" charset="0"/>
              </a:rPr>
              <a:t>sierpnia </a:t>
            </a:r>
            <a:r>
              <a:rPr lang="pl-PL" altLang="pl-PL" sz="3600" b="1" dirty="0" smtClean="0">
                <a:latin typeface="Arial" charset="0"/>
              </a:rPr>
              <a:t>2023r</a:t>
            </a:r>
            <a:r>
              <a:rPr lang="pl-PL" altLang="pl-PL" sz="3600" b="1" dirty="0">
                <a:latin typeface="Arial" charset="0"/>
              </a:rPr>
              <a:t>. godzina 9.00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36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>
                <a:latin typeface="Arial" charset="0"/>
              </a:rPr>
              <a:t>Część ustna: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latin typeface="Arial" charset="0"/>
              </a:rPr>
              <a:t>21 </a:t>
            </a:r>
            <a:r>
              <a:rPr lang="pl-PL" altLang="pl-PL" sz="3600" b="1" dirty="0">
                <a:latin typeface="Arial" charset="0"/>
              </a:rPr>
              <a:t>sierpnia </a:t>
            </a:r>
            <a:r>
              <a:rPr lang="pl-PL" altLang="pl-PL" sz="3600" b="1" dirty="0" smtClean="0">
                <a:latin typeface="Arial" charset="0"/>
              </a:rPr>
              <a:t>2023r</a:t>
            </a:r>
            <a:r>
              <a:rPr lang="pl-PL" altLang="pl-PL" sz="3600" b="1" dirty="0">
                <a:latin typeface="Arial" charset="0"/>
              </a:rPr>
              <a:t>. godzina </a:t>
            </a:r>
            <a:r>
              <a:rPr lang="pl-PL" altLang="pl-PL" sz="3600" b="1" dirty="0" smtClean="0">
                <a:latin typeface="Arial" charset="0"/>
              </a:rPr>
              <a:t>9.00</a:t>
            </a:r>
            <a:endParaRPr lang="pl-PL" altLang="pl-PL" sz="3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10955</TotalTime>
  <Words>476</Words>
  <Application>Microsoft Office PowerPoint</Application>
  <PresentationFormat>Pokaz na ekranie (4:3)</PresentationFormat>
  <Paragraphs>161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Renata</dc:creator>
  <cp:lastModifiedBy>Anna Sierba</cp:lastModifiedBy>
  <cp:revision>633</cp:revision>
  <cp:lastPrinted>2023-06-20T10:11:20Z</cp:lastPrinted>
  <dcterms:created xsi:type="dcterms:W3CDTF">2007-08-27T18:47:58Z</dcterms:created>
  <dcterms:modified xsi:type="dcterms:W3CDTF">2023-06-22T08:35:34Z</dcterms:modified>
</cp:coreProperties>
</file>